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7" r:id="rId1"/>
  </p:sldMasterIdLst>
  <p:notesMasterIdLst>
    <p:notesMasterId r:id="rId6"/>
  </p:notesMasterIdLst>
  <p:handoutMasterIdLst>
    <p:handoutMasterId r:id="rId7"/>
  </p:handoutMasterIdLst>
  <p:sldIdLst>
    <p:sldId id="266" r:id="rId2"/>
    <p:sldId id="268" r:id="rId3"/>
    <p:sldId id="269" r:id="rId4"/>
    <p:sldId id="27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60" autoAdjust="0"/>
    <p:restoredTop sz="86451" autoAdjust="0"/>
  </p:normalViewPr>
  <p:slideViewPr>
    <p:cSldViewPr snapToGrid="0">
      <p:cViewPr varScale="1">
        <p:scale>
          <a:sx n="73" d="100"/>
          <a:sy n="73" d="100"/>
        </p:scale>
        <p:origin x="36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A1596-99BC-4ACD-BC50-F2C9836EE57C}" type="datetimeFigureOut">
              <a:rPr lang="en-AU" smtClean="0"/>
              <a:t>7/07/2020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A916C-F7A2-40DE-85E6-0563ECA3A82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4135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29CDF-6DDC-4C67-A3AC-94FF5296F28B}" type="datetimeFigureOut">
              <a:rPr lang="en-AU" smtClean="0"/>
              <a:t>7/07/2020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6E60F-BEAE-4C86-AF14-A511E86ED0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97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1" y="359834"/>
            <a:ext cx="9779000" cy="922866"/>
          </a:xfrm>
        </p:spPr>
        <p:txBody>
          <a:bodyPr anchor="b">
            <a:noAutofit/>
          </a:bodyPr>
          <a:lstStyle>
            <a:lvl1pPr algn="l">
              <a:defRPr sz="5400" b="1" baseline="0">
                <a:solidFill>
                  <a:srgbClr val="0038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7600" y="1346200"/>
            <a:ext cx="10515600" cy="45720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6233" y="60667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5434" y="60667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28863" y="60540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38A8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2629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0" y="609600"/>
            <a:ext cx="9982200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44600" y="3678188"/>
            <a:ext cx="10048711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1" y="4267200"/>
            <a:ext cx="962961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45070" y="54473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0038A8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293311" y="309341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0038A8"/>
                </a:solidFill>
                <a:latin typeface="Arial"/>
              </a:rPr>
              <a:t>”</a:t>
            </a:r>
            <a:endParaRPr lang="en-US" dirty="0">
              <a:solidFill>
                <a:srgbClr val="0038A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08989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0" y="1893888"/>
            <a:ext cx="10744200" cy="2595460"/>
          </a:xfrm>
        </p:spPr>
        <p:txBody>
          <a:bodyPr anchor="b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6100" y="4489348"/>
            <a:ext cx="9655003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40841" y="6104310"/>
            <a:ext cx="911939" cy="365125"/>
          </a:xfrm>
        </p:spPr>
        <p:txBody>
          <a:bodyPr/>
          <a:lstStyle/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7342" y="6091610"/>
            <a:ext cx="6297612" cy="365125"/>
          </a:xfrm>
        </p:spPr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32671" y="6117010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1248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622300"/>
            <a:ext cx="9635068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78000" y="4025900"/>
            <a:ext cx="951530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8000" y="4540148"/>
            <a:ext cx="9515303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64033" y="6104862"/>
            <a:ext cx="911939" cy="365125"/>
          </a:xfrm>
        </p:spPr>
        <p:txBody>
          <a:bodyPr/>
          <a:lstStyle/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5934" y="6104862"/>
            <a:ext cx="6297612" cy="365125"/>
          </a:xfrm>
        </p:spPr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1263" y="6117562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48270" y="8030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002060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12311" y="28992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002060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40076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1" y="508721"/>
            <a:ext cx="10083800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51000" y="3912321"/>
            <a:ext cx="984250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rgbClr val="0038A8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4426569"/>
            <a:ext cx="981710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67589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35533" y="6092162"/>
            <a:ext cx="911939" cy="365125"/>
          </a:xfrm>
        </p:spPr>
        <p:txBody>
          <a:bodyPr/>
          <a:lstStyle/>
          <a:p>
            <a:fld id="{402948D4-552C-4ED0-B6B8-19A1BA93E5E9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1363" y="6092162"/>
            <a:ext cx="683339" cy="365125"/>
          </a:xfrm>
        </p:spPr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583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37773" y="571499"/>
            <a:ext cx="1304743" cy="5251451"/>
          </a:xfrm>
        </p:spPr>
        <p:txBody>
          <a:bodyPr vert="eaVert"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4100" y="571500"/>
            <a:ext cx="8753485" cy="525145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5EBA9-FEA2-402D-9FFF-D8C1C77212FC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58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609601"/>
            <a:ext cx="9939818" cy="9271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9400" y="1612900"/>
            <a:ext cx="9931400" cy="4314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98933" y="6054062"/>
            <a:ext cx="911939" cy="365125"/>
          </a:xfrm>
        </p:spPr>
        <p:txBody>
          <a:bodyPr/>
          <a:lstStyle/>
          <a:p>
            <a:fld id="{987E100D-3E28-48B2-A44F-5B82F01ECB86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734" y="6053339"/>
            <a:ext cx="6297612" cy="365125"/>
          </a:xfrm>
        </p:spPr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Information,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1563" y="6066762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5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400" y="2700867"/>
            <a:ext cx="10137603" cy="1826581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3800" y="4527448"/>
            <a:ext cx="10112203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8389-22A4-41AE-A291-5728677F11C5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Information,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274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495300"/>
            <a:ext cx="10325100" cy="1130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6634" y="1766889"/>
            <a:ext cx="5024966" cy="388077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7800" y="1754189"/>
            <a:ext cx="4905204" cy="388077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02A-1789-4E35-8840-AAC4442D4E80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Ministry of Information, Communication, Transport and Tourism Development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323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2045" y="2033983"/>
            <a:ext cx="460745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7445" y="2673745"/>
            <a:ext cx="4582055" cy="3304117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1100" y="2021283"/>
            <a:ext cx="48925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884" y="2648345"/>
            <a:ext cx="4881116" cy="3304117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DCA9-CB6D-4B57-86A1-23DB1C88F2EF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Information, Communication, Transport and Tourism Development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39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55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34" y="622304"/>
            <a:ext cx="409786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5601" y="414046"/>
            <a:ext cx="5654502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4534" y="2213034"/>
            <a:ext cx="417406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26E5-0142-432B-9DD6-A2B2DCACCBED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853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4521200"/>
            <a:ext cx="9807401" cy="5667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0" y="571500"/>
            <a:ext cx="10366202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00" y="5164138"/>
            <a:ext cx="984250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51333" y="6092162"/>
            <a:ext cx="911939" cy="365125"/>
          </a:xfrm>
        </p:spPr>
        <p:txBody>
          <a:bodyPr/>
          <a:lstStyle/>
          <a:p>
            <a:fld id="{F4A06F43-D1B9-4B4C-B899-A1BB5AB3998F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88634" y="6092162"/>
            <a:ext cx="6297612" cy="365125"/>
          </a:xfrm>
        </p:spPr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55863" y="6092162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38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571500"/>
            <a:ext cx="9337503" cy="3403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5934" y="4216400"/>
            <a:ext cx="883496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27513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2400" y="609600"/>
            <a:ext cx="962231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2900" y="2044701"/>
            <a:ext cx="9867900" cy="3882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75133" y="60667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1E6BC-594B-4D26-96DF-1003663C5261}" type="datetime1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4334" y="60540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/>
              <a:t>Ministry of Information Communication, Transport and Tourism Development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30463" y="60667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6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1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38A8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5303" y="458751"/>
            <a:ext cx="9779000" cy="1113366"/>
          </a:xfrm>
        </p:spPr>
        <p:txBody>
          <a:bodyPr/>
          <a:lstStyle/>
          <a:p>
            <a:r>
              <a:rPr lang="en-AU" dirty="0" smtClean="0"/>
              <a:t>Name/Title of Programme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030310" y="1622738"/>
            <a:ext cx="10602890" cy="4198513"/>
          </a:xfrm>
        </p:spPr>
        <p:txBody>
          <a:bodyPr>
            <a:normAutofit/>
          </a:bodyPr>
          <a:lstStyle/>
          <a:p>
            <a:r>
              <a:rPr lang="en-AU" dirty="0" smtClean="0"/>
              <a:t>National ICT Infrastructure (more images)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49542" y="6145140"/>
            <a:ext cx="5840872" cy="365125"/>
          </a:xfrm>
        </p:spPr>
        <p:txBody>
          <a:bodyPr/>
          <a:lstStyle/>
          <a:p>
            <a:r>
              <a:rPr lang="en-AU" dirty="0" smtClean="0"/>
              <a:t>Ministry of Information, Communication, Transport and Tourism </a:t>
            </a:r>
            <a:r>
              <a:rPr lang="en-AU" dirty="0" smtClean="0"/>
              <a:t>Development </a:t>
            </a:r>
          </a:p>
          <a:p>
            <a:r>
              <a:rPr lang="en-AU" dirty="0" smtClean="0"/>
              <a:t>Kiribati Maritime Department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89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6845" y="2135582"/>
            <a:ext cx="4711380" cy="5762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6845" y="2711845"/>
            <a:ext cx="4698501" cy="33041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6862" y="2135583"/>
            <a:ext cx="4762639" cy="57626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862" y="2711845"/>
            <a:ext cx="4762639" cy="33041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87843" y="6125427"/>
            <a:ext cx="5985449" cy="365125"/>
          </a:xfrm>
        </p:spPr>
        <p:txBody>
          <a:bodyPr/>
          <a:lstStyle/>
          <a:p>
            <a:r>
              <a:rPr lang="en-AU" dirty="0" smtClean="0"/>
              <a:t>Ministry of Information, Communication, Transport and Tourism </a:t>
            </a:r>
            <a:r>
              <a:rPr lang="en-AU" dirty="0" smtClean="0"/>
              <a:t>Development</a:t>
            </a:r>
          </a:p>
          <a:p>
            <a:r>
              <a:rPr lang="en-AU" dirty="0" smtClean="0"/>
              <a:t>Kiribati Maritime Department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554" y="924600"/>
            <a:ext cx="4154390" cy="127846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0491" y="566670"/>
            <a:ext cx="5719612" cy="537381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490" y="2390119"/>
            <a:ext cx="4167090" cy="25844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03893" y="6132076"/>
            <a:ext cx="6037700" cy="365125"/>
          </a:xfrm>
        </p:spPr>
        <p:txBody>
          <a:bodyPr/>
          <a:lstStyle/>
          <a:p>
            <a:r>
              <a:rPr lang="en-AU" dirty="0" smtClean="0"/>
              <a:t>Ministry of Information, Communication, Transport and Tourism </a:t>
            </a:r>
            <a:r>
              <a:rPr lang="en-AU" dirty="0" smtClean="0"/>
              <a:t>Development</a:t>
            </a:r>
          </a:p>
          <a:p>
            <a:r>
              <a:rPr lang="en-AU" dirty="0" smtClean="0"/>
              <a:t>Kiribati Maritime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88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87846" y="6171629"/>
            <a:ext cx="5907072" cy="365125"/>
          </a:xfrm>
        </p:spPr>
        <p:txBody>
          <a:bodyPr/>
          <a:lstStyle/>
          <a:p>
            <a:r>
              <a:rPr lang="en-AU" dirty="0" smtClean="0"/>
              <a:t>Ministry of Information Communication, Transport and Tourism </a:t>
            </a:r>
            <a:r>
              <a:rPr lang="en-AU" dirty="0" smtClean="0"/>
              <a:t>Development</a:t>
            </a:r>
          </a:p>
          <a:p>
            <a:r>
              <a:rPr lang="en-AU" dirty="0" smtClean="0"/>
              <a:t>Kiribati Maritime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93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4389</TotalTime>
  <Words>65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Facet</vt:lpstr>
      <vt:lpstr>Name/Title of Programme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for Honouroble Minister</dc:title>
  <dc:creator>Wayne Reiher</dc:creator>
  <cp:lastModifiedBy>Samaluta Nunaia</cp:lastModifiedBy>
  <cp:revision>472</cp:revision>
  <dcterms:created xsi:type="dcterms:W3CDTF">2016-03-17T00:42:42Z</dcterms:created>
  <dcterms:modified xsi:type="dcterms:W3CDTF">2020-07-06T22:04:35Z</dcterms:modified>
</cp:coreProperties>
</file>